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ENCUENTRO HISPANO-ITALIANO DE DERECHO DEL TRABAJO</a:t>
            </a:r>
            <a:b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SEMINARIO DE FORMACIÓN AREA DE DERECHO DEL TRABAJO Y DE LA SEGURIDAD SOCIAL UCLM</a:t>
            </a:r>
            <a:b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TRANSICIONES (SEGUNDO ACTO) / TRANSIZIONI (ATTO II)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(Modelos de Derecho del Trabajo y Cultura de los juristas)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95" y="4896778"/>
            <a:ext cx="2619375" cy="174307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70" y="2753995"/>
            <a:ext cx="2628900" cy="173355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11" y="3469041"/>
            <a:ext cx="2609850" cy="1752600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49" y="2376778"/>
            <a:ext cx="2446555" cy="33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 smtClean="0"/>
              <a:t>PROGRAMA 17 DE DICIEMBRE, </a:t>
            </a:r>
            <a:r>
              <a:rPr lang="es-ES" sz="2000" dirty="0" smtClean="0"/>
              <a:t>JUEVES.</a:t>
            </a:r>
            <a:br>
              <a:rPr lang="es-ES" sz="2000" dirty="0" smtClean="0"/>
            </a:br>
            <a:r>
              <a:rPr lang="es-ES" sz="2000" dirty="0" smtClean="0"/>
              <a:t>FACULTAD DE RELACIONES LABORALES Y DESARROLLO DE RRHH (</a:t>
            </a:r>
            <a:r>
              <a:rPr lang="es-ES" sz="2000" dirty="0" err="1" smtClean="0"/>
              <a:t>uclm</a:t>
            </a:r>
            <a:r>
              <a:rPr lang="es-ES" sz="2000" dirty="0" smtClean="0"/>
              <a:t>)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>Albacete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1400" i="1" dirty="0" smtClean="0"/>
              <a:t>10,00</a:t>
            </a:r>
            <a:r>
              <a:rPr lang="es-ES" sz="1400" i="1" dirty="0"/>
              <a:t>: Bienvenida (</a:t>
            </a:r>
            <a:r>
              <a:rPr lang="es-ES" sz="1400" i="1" dirty="0" err="1"/>
              <a:t>Joaquin</a:t>
            </a:r>
            <a:r>
              <a:rPr lang="es-ES" sz="1400" i="1" dirty="0"/>
              <a:t> Aparicio, Decano de la Facultad de Relaciones Laborales y RRHH)</a:t>
            </a:r>
          </a:p>
          <a:p>
            <a:r>
              <a:rPr lang="es-ES" sz="1400" i="1" dirty="0"/>
              <a:t>10,15: La cultura de los juristas del trabajo. Una cierta mirada</a:t>
            </a:r>
          </a:p>
          <a:p>
            <a:r>
              <a:rPr lang="es-ES" sz="1400" i="1" dirty="0" err="1"/>
              <a:t>Umberto</a:t>
            </a:r>
            <a:r>
              <a:rPr lang="es-ES" sz="1400" i="1" dirty="0"/>
              <a:t> </a:t>
            </a:r>
            <a:r>
              <a:rPr lang="es-ES" sz="1400" i="1" dirty="0" err="1"/>
              <a:t>Romagnoli</a:t>
            </a:r>
            <a:endParaRPr lang="es-ES" sz="1400" i="1" dirty="0"/>
          </a:p>
          <a:p>
            <a:r>
              <a:rPr lang="es-ES" sz="1400" i="1" dirty="0"/>
              <a:t>10,45: Transiciones y pluralismo en la cultura jurídica.</a:t>
            </a:r>
          </a:p>
          <a:p>
            <a:r>
              <a:rPr lang="es-ES" sz="1400" i="1" dirty="0"/>
              <a:t>Giovanni </a:t>
            </a:r>
            <a:r>
              <a:rPr lang="es-ES" sz="1400" i="1" dirty="0" err="1"/>
              <a:t>Cazzetta</a:t>
            </a:r>
            <a:endParaRPr lang="es-ES" sz="1400" i="1" dirty="0"/>
          </a:p>
          <a:p>
            <a:r>
              <a:rPr lang="es-ES" sz="1400" i="1" dirty="0"/>
              <a:t>11,15: Debate e Intervenciones</a:t>
            </a:r>
          </a:p>
          <a:p>
            <a:r>
              <a:rPr lang="es-ES" sz="1400" i="1" dirty="0"/>
              <a:t>12,00: Pausa Café</a:t>
            </a:r>
          </a:p>
          <a:p>
            <a:r>
              <a:rPr lang="es-ES" sz="1400" i="1" dirty="0"/>
              <a:t>12,30: Trabajo y constitución en la transición a la democracia en Italia. (A propósito de un libro, Prima di </a:t>
            </a:r>
            <a:r>
              <a:rPr lang="es-ES" sz="1400" i="1" dirty="0" err="1"/>
              <a:t>tutto</a:t>
            </a:r>
            <a:r>
              <a:rPr lang="es-ES" sz="1400" i="1" dirty="0"/>
              <a:t> </a:t>
            </a:r>
            <a:r>
              <a:rPr lang="es-ES" sz="1400" i="1" dirty="0" err="1"/>
              <a:t>il</a:t>
            </a:r>
            <a:r>
              <a:rPr lang="es-ES" sz="1400" i="1" dirty="0"/>
              <a:t> </a:t>
            </a:r>
            <a:r>
              <a:rPr lang="es-ES" sz="1400" i="1" dirty="0" err="1"/>
              <a:t>lavoro</a:t>
            </a:r>
            <a:r>
              <a:rPr lang="es-ES" sz="1400" i="1" dirty="0"/>
              <a:t>)</a:t>
            </a:r>
          </a:p>
          <a:p>
            <a:r>
              <a:rPr lang="es-ES" sz="1400" i="1" dirty="0"/>
              <a:t>Lorenzo </a:t>
            </a:r>
            <a:r>
              <a:rPr lang="es-ES" sz="1400" i="1" dirty="0" smtClean="0"/>
              <a:t>Gaeta, Antonio </a:t>
            </a:r>
            <a:r>
              <a:rPr lang="es-ES" sz="1400" i="1" dirty="0" err="1" smtClean="0"/>
              <a:t>Loffredo</a:t>
            </a:r>
            <a:r>
              <a:rPr lang="es-ES" sz="1400" i="1" dirty="0" smtClean="0"/>
              <a:t>, </a:t>
            </a:r>
            <a:r>
              <a:rPr lang="es-ES" sz="1400" i="1" dirty="0" err="1" smtClean="0"/>
              <a:t>Maria</a:t>
            </a:r>
            <a:r>
              <a:rPr lang="es-ES" sz="1400" i="1" dirty="0" smtClean="0"/>
              <a:t> </a:t>
            </a:r>
            <a:r>
              <a:rPr lang="es-ES" sz="1400" i="1" dirty="0"/>
              <a:t>Dolores Santos</a:t>
            </a:r>
          </a:p>
          <a:p>
            <a:r>
              <a:rPr lang="es-ES" sz="1200" dirty="0" smtClean="0"/>
              <a:t>.</a:t>
            </a:r>
            <a:endParaRPr lang="es-ES" sz="1200" dirty="0"/>
          </a:p>
          <a:p>
            <a:endParaRPr lang="es-ES" sz="1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1400" dirty="0"/>
              <a:t>12,45: Debate e </a:t>
            </a:r>
            <a:r>
              <a:rPr lang="es-ES" sz="1400" dirty="0" smtClean="0"/>
              <a:t>intervenciones </a:t>
            </a:r>
          </a:p>
          <a:p>
            <a:r>
              <a:rPr lang="es-ES" sz="1400" dirty="0" smtClean="0"/>
              <a:t>Joaquín Pérez Rey</a:t>
            </a:r>
          </a:p>
          <a:p>
            <a:r>
              <a:rPr lang="es-ES" sz="1400" dirty="0" err="1" smtClean="0"/>
              <a:t>Sebastian</a:t>
            </a:r>
            <a:r>
              <a:rPr lang="es-ES" sz="1400" dirty="0" smtClean="0"/>
              <a:t> Martin</a:t>
            </a:r>
            <a:endParaRPr lang="es-ES" sz="1400" dirty="0"/>
          </a:p>
          <a:p>
            <a:r>
              <a:rPr lang="es-ES" sz="1400" dirty="0"/>
              <a:t>14,00: Comida</a:t>
            </a:r>
          </a:p>
          <a:p>
            <a:r>
              <a:rPr lang="es-ES" sz="1400" dirty="0" smtClean="0"/>
              <a:t>16,30</a:t>
            </a:r>
            <a:r>
              <a:rPr lang="es-ES" sz="1400" dirty="0"/>
              <a:t>: La transición a la democracia en España y la cultura de los juristas.</a:t>
            </a:r>
          </a:p>
          <a:p>
            <a:r>
              <a:rPr lang="es-ES" sz="1400" dirty="0"/>
              <a:t>Antonio </a:t>
            </a:r>
            <a:r>
              <a:rPr lang="es-ES" sz="1400" dirty="0" err="1"/>
              <a:t>Baylos</a:t>
            </a:r>
            <a:endParaRPr lang="es-ES" sz="1400" dirty="0"/>
          </a:p>
          <a:p>
            <a:r>
              <a:rPr lang="es-ES" sz="1400" dirty="0"/>
              <a:t>17,00: Debate e intervenciones</a:t>
            </a:r>
          </a:p>
          <a:p>
            <a:r>
              <a:rPr lang="es-ES" sz="1400" dirty="0"/>
              <a:t>18,00: Estado Social y </a:t>
            </a:r>
            <a:r>
              <a:rPr lang="es-ES" sz="1400" dirty="0" err="1"/>
              <a:t>Welfare</a:t>
            </a:r>
            <a:r>
              <a:rPr lang="es-ES" sz="1400" dirty="0"/>
              <a:t> en la transición a la democracia: España e Italia</a:t>
            </a:r>
          </a:p>
          <a:p>
            <a:r>
              <a:rPr lang="es-ES" sz="1400" dirty="0"/>
              <a:t>Joaquín Aparicio</a:t>
            </a:r>
          </a:p>
          <a:p>
            <a:r>
              <a:rPr lang="es-ES" sz="1400" dirty="0"/>
              <a:t>Guido </a:t>
            </a:r>
            <a:r>
              <a:rPr lang="es-ES" sz="1400" dirty="0" err="1"/>
              <a:t>Balandi</a:t>
            </a:r>
            <a:endParaRPr lang="es-ES" sz="1400" dirty="0"/>
          </a:p>
          <a:p>
            <a:r>
              <a:rPr lang="es-ES" sz="1400" dirty="0"/>
              <a:t>19,15: Debate e intervenciones</a:t>
            </a:r>
          </a:p>
          <a:p>
            <a:r>
              <a:rPr lang="es-ES" sz="1400" dirty="0"/>
              <a:t>20,00: Cierre de la sesión y Cena.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245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TRANSICIONES . SEGUNDO ACTO / TRANSIZIONI ATTO </a:t>
            </a:r>
            <a:r>
              <a:rPr lang="es-ES" dirty="0" smtClean="0"/>
              <a:t>II</a:t>
            </a:r>
            <a:endParaRPr lang="es-ES" dirty="0"/>
          </a:p>
        </p:txBody>
      </p:sp>
      <p:pic>
        <p:nvPicPr>
          <p:cNvPr id="22" name="Marcador de posición de imagen 2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r="4994"/>
          <a:stretch>
            <a:fillRect/>
          </a:stretch>
        </p:blipFill>
        <p:spPr/>
      </p:pic>
      <p:sp>
        <p:nvSpPr>
          <p:cNvPr id="21" name="Marcador de texto 2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VIERNES 18 DE DICIEMBRE </a:t>
            </a:r>
            <a:r>
              <a:rPr lang="es-ES" dirty="0" smtClean="0"/>
              <a:t>2015, FACULTAD DE RELACIONES LABORALES Y RRHH . ALBACETE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191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18.12.2015, VIERNES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9,30: La idea de Derecho del Trabajo, hoy</a:t>
            </a:r>
          </a:p>
          <a:p>
            <a:r>
              <a:rPr lang="es-ES" dirty="0" err="1"/>
              <a:t>Umberto</a:t>
            </a:r>
            <a:r>
              <a:rPr lang="es-ES" dirty="0"/>
              <a:t> </a:t>
            </a:r>
            <a:r>
              <a:rPr lang="es-ES" dirty="0" err="1"/>
              <a:t>Romagnoli</a:t>
            </a:r>
            <a:endParaRPr lang="es-ES" dirty="0"/>
          </a:p>
          <a:p>
            <a:r>
              <a:rPr lang="es-ES" dirty="0"/>
              <a:t>10,00: Gobernanza europea y nuevo modelo democrático. Opciones y tendencias desde el sur de Europa.</a:t>
            </a:r>
          </a:p>
          <a:p>
            <a:r>
              <a:rPr lang="es-ES" dirty="0"/>
              <a:t>Intervienen (entre otros)</a:t>
            </a:r>
          </a:p>
          <a:p>
            <a:r>
              <a:rPr lang="es-ES" dirty="0"/>
              <a:t>Francisco Trillo</a:t>
            </a:r>
          </a:p>
          <a:p>
            <a:r>
              <a:rPr lang="es-ES" dirty="0"/>
              <a:t>Adoración Guamán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11,30: Pausa café</a:t>
            </a:r>
          </a:p>
          <a:p>
            <a:r>
              <a:rPr lang="es-ES" dirty="0"/>
              <a:t>12,00: Otra vez España, otra democracia?. Sobre los programas del cambio de las reformas laborales. Análisis de algunas propuestas.</a:t>
            </a:r>
          </a:p>
          <a:p>
            <a:r>
              <a:rPr lang="es-ES" dirty="0"/>
              <a:t>Intervienen (entre otros)</a:t>
            </a:r>
          </a:p>
          <a:p>
            <a:r>
              <a:rPr lang="es-ES" dirty="0"/>
              <a:t>Laura Mora </a:t>
            </a:r>
          </a:p>
          <a:p>
            <a:r>
              <a:rPr lang="es-ES" dirty="0"/>
              <a:t>Juan </a:t>
            </a:r>
            <a:r>
              <a:rPr lang="es-ES" dirty="0" err="1"/>
              <a:t>Terradillos</a:t>
            </a:r>
            <a:endParaRPr lang="es-ES" dirty="0"/>
          </a:p>
          <a:p>
            <a:endParaRPr lang="es-ES" dirty="0"/>
          </a:p>
          <a:p>
            <a:r>
              <a:rPr lang="es-ES" dirty="0"/>
              <a:t>14,00: Fin del seminario y comida.</a:t>
            </a:r>
          </a:p>
        </p:txBody>
      </p:sp>
    </p:spTree>
    <p:extLst>
      <p:ext uri="{BB962C8B-B14F-4D97-AF65-F5344CB8AC3E}">
        <p14:creationId xmlns:p14="http://schemas.microsoft.com/office/powerpoint/2010/main" val="237918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282</Words>
  <Application>Microsoft Office PowerPoint</Application>
  <PresentationFormat>Panorámica</PresentationFormat>
  <Paragraphs>40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Ion</vt:lpstr>
      <vt:lpstr>ENCUENTRO HISPANO-ITALIANO DE DERECHO DEL TRABAJO SEMINARIO DE FORMACIÓN AREA DE DERECHO DEL TRABAJO Y DE LA SEGURIDAD SOCIAL UCLM TRANSICIONES (SEGUNDO ACTO) / TRANSIZIONI (ATTO II) (Modelos de Derecho del Trabajo y Cultura de los juristas) </vt:lpstr>
      <vt:lpstr>PROGRAMA 17 DE DICIEMBRE, JUEVES. FACULTAD DE RELACIONES LABORALES Y DESARROLLO DE RRHH (uclm) Albacete</vt:lpstr>
      <vt:lpstr>TRANSICIONES . SEGUNDO ACTO / TRANSIZIONI ATTO II</vt:lpstr>
      <vt:lpstr>18.12.2015, VIERNES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HISPANO-ITALIANO DE DERECHO DEL TRABAJO SEMINARIO DE FORMACIÓN AREA DE DERECHO DEL TRABAJO Y DE LA SEGURIDAD SOCIAL UCLM TRANSICIONES (SEGUNDO ACTO) / TRANSIZIONI (ATTO II) (Modelos de Derecho del Trabajo y Cultura de los juristas)</dc:title>
  <dc:creator>ANTONIO PEDRO BAYLOS GRAU</dc:creator>
  <cp:lastModifiedBy>ANTONIO PEDRO BAYLOS GRAU</cp:lastModifiedBy>
  <cp:revision>8</cp:revision>
  <dcterms:created xsi:type="dcterms:W3CDTF">2015-11-16T09:00:05Z</dcterms:created>
  <dcterms:modified xsi:type="dcterms:W3CDTF">2015-11-16T23:02:06Z</dcterms:modified>
</cp:coreProperties>
</file>