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68C293-E091-475F-A3D4-F84B5B91DA9E}" type="datetimeFigureOut">
              <a:rPr lang="it-IT" smtClean="0"/>
              <a:pPr/>
              <a:t>26/11/2013</a:t>
            </a:fld>
            <a:endParaRPr lang="it-IT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48DA07-4E8D-4271-9008-6BB92E02C44A}" type="slidenum">
              <a:rPr lang="it-IT" smtClean="0"/>
              <a:pPr/>
              <a:t>‹Nº›</a:t>
            </a:fld>
            <a:endParaRPr lang="it-IT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TRANSICIONES. </a:t>
            </a:r>
            <a:r>
              <a:rPr lang="it-IT" sz="2000" dirty="0" smtClean="0"/>
              <a:t>Poder constituyente y cultura de los juristas del trabajo.</a:t>
            </a:r>
            <a:endParaRPr lang="it-IT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Seminario italo-español de derecho del trabajo. </a:t>
            </a:r>
            <a:endParaRPr lang="it-IT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Proyecto de investigación micinn der2010-19398</a:t>
            </a:r>
            <a:endParaRPr lang="it-IT" dirty="0"/>
          </a:p>
        </p:txBody>
      </p:sp>
      <p:pic>
        <p:nvPicPr>
          <p:cNvPr id="12" name="11 Marcador de contenido" descr="1285697375156huelga4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80988" y="2432069"/>
            <a:ext cx="4291012" cy="1709700"/>
          </a:xfrm>
        </p:spPr>
      </p:pic>
      <p:pic>
        <p:nvPicPr>
          <p:cNvPr id="13" name="12 Marcador de contenido" descr="Huelga_general_del_14_de_noviembre_de_2012_en_Madrid_(47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858540"/>
            <a:ext cx="4289425" cy="285675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TRANSICIONES. </a:t>
            </a:r>
            <a:r>
              <a:rPr lang="it-IT" sz="1400" dirty="0" smtClean="0"/>
              <a:t>Poder constituyente y cultura de los juristas del trabajo</a:t>
            </a:r>
            <a:endParaRPr lang="it-IT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it-IT" b="1" dirty="0" smtClean="0"/>
              <a:t>4 DE DICIEMBRE. SESIÓN DE MAÑANA</a:t>
            </a:r>
          </a:p>
          <a:p>
            <a:r>
              <a:rPr lang="it-IT" dirty="0" smtClean="0"/>
              <a:t>Presentación del Seminario: </a:t>
            </a:r>
            <a:r>
              <a:rPr lang="it-IT" b="1" dirty="0" smtClean="0"/>
              <a:t>Antonio Baylos.</a:t>
            </a:r>
          </a:p>
          <a:p>
            <a:r>
              <a:rPr lang="it-IT" dirty="0" smtClean="0"/>
              <a:t>Primera sesión: La transición en la cultura jurídica del trabajo.</a:t>
            </a:r>
          </a:p>
          <a:p>
            <a:r>
              <a:rPr lang="it-IT" dirty="0" smtClean="0"/>
              <a:t>“</a:t>
            </a:r>
            <a:r>
              <a:rPr lang="it-IT" i="1" dirty="0" smtClean="0"/>
              <a:t>Dalle codificazioni civili ai progetti costituzionali di capitalismo democratico del ‘900 europeo: la difficile transizione della cultura giuridica del lavoro</a:t>
            </a:r>
            <a:r>
              <a:rPr lang="it-IT" dirty="0" smtClean="0"/>
              <a:t>”. </a:t>
            </a:r>
          </a:p>
          <a:p>
            <a:r>
              <a:rPr lang="it-IT" b="1" dirty="0" smtClean="0"/>
              <a:t>Umberto Romagnoli  </a:t>
            </a:r>
            <a:r>
              <a:rPr lang="it-IT" dirty="0" smtClean="0"/>
              <a:t>(Universidad de Bolonia</a:t>
            </a:r>
            <a:r>
              <a:rPr lang="it-IT" smtClean="0"/>
              <a:t>) y</a:t>
            </a:r>
          </a:p>
          <a:p>
            <a:r>
              <a:rPr lang="it-IT" smtClean="0"/>
              <a:t> </a:t>
            </a:r>
            <a:r>
              <a:rPr lang="it-IT" b="1" dirty="0" smtClean="0"/>
              <a:t>Giovanni Cazzetta </a:t>
            </a:r>
            <a:r>
              <a:rPr lang="it-IT" dirty="0" smtClean="0"/>
              <a:t>(Universidad de Ferrara).</a:t>
            </a:r>
          </a:p>
          <a:p>
            <a:endParaRPr lang="it-IT" dirty="0" smtClean="0"/>
          </a:p>
          <a:p>
            <a:r>
              <a:rPr lang="it-IT" dirty="0" smtClean="0"/>
              <a:t>Debate e intervenciones</a:t>
            </a:r>
          </a:p>
          <a:p>
            <a:endParaRPr lang="it-IT" dirty="0"/>
          </a:p>
        </p:txBody>
      </p:sp>
      <p:pic>
        <p:nvPicPr>
          <p:cNvPr id="5" name="4 Marcador de contenido" descr="13787154141168_f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877746"/>
            <a:ext cx="5340350" cy="226430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TRANSICIONES. Poder constituyente y cultura de los juristas del trabajo</a:t>
            </a:r>
            <a:endParaRPr lang="it-IT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95536" y="692696"/>
            <a:ext cx="3008313" cy="48006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4 de diciembre. Sesión de Tarde</a:t>
            </a:r>
          </a:p>
          <a:p>
            <a:endParaRPr lang="it-IT" dirty="0" smtClean="0"/>
          </a:p>
          <a:p>
            <a:r>
              <a:rPr lang="es-ES" i="1" dirty="0" smtClean="0"/>
              <a:t>“Los derechos sociales entre el debate republicano y la cultura jurídica de la Transición”</a:t>
            </a:r>
          </a:p>
          <a:p>
            <a:r>
              <a:rPr lang="it-IT" b="1" dirty="0" smtClean="0"/>
              <a:t>Sebastian Martín</a:t>
            </a:r>
            <a:r>
              <a:rPr lang="it-IT" dirty="0" smtClean="0"/>
              <a:t>, Universidad de  Sevilla.</a:t>
            </a:r>
          </a:p>
          <a:p>
            <a:r>
              <a:rPr lang="it-IT" dirty="0" smtClean="0"/>
              <a:t>“</a:t>
            </a:r>
            <a:r>
              <a:rPr lang="it-IT" i="1" dirty="0" smtClean="0"/>
              <a:t>Transición democrática en España y </a:t>
            </a:r>
          </a:p>
          <a:p>
            <a:r>
              <a:rPr lang="it-IT" i="1" dirty="0" smtClean="0"/>
              <a:t>Cultura jurídica de los juristas del trabajo. Tendencias y encrucijadas</a:t>
            </a:r>
            <a:r>
              <a:rPr lang="it-IT" dirty="0" smtClean="0"/>
              <a:t>”</a:t>
            </a:r>
          </a:p>
          <a:p>
            <a:r>
              <a:rPr lang="it-IT" b="1" dirty="0" smtClean="0"/>
              <a:t>Antonio Baylos</a:t>
            </a:r>
            <a:r>
              <a:rPr lang="it-IT" dirty="0" smtClean="0"/>
              <a:t>, Universidad de Castilla La Mancha</a:t>
            </a:r>
          </a:p>
          <a:p>
            <a:endParaRPr lang="it-IT" dirty="0" smtClean="0"/>
          </a:p>
          <a:p>
            <a:r>
              <a:rPr lang="it-IT" dirty="0" smtClean="0"/>
              <a:t>Están previstas intervenciones de</a:t>
            </a:r>
          </a:p>
          <a:p>
            <a:r>
              <a:rPr lang="it-IT" b="1" dirty="0" smtClean="0"/>
              <a:t>Juan Terradillos</a:t>
            </a:r>
            <a:r>
              <a:rPr lang="it-IT" dirty="0" smtClean="0"/>
              <a:t>, Universidad de Cádiz</a:t>
            </a:r>
          </a:p>
          <a:p>
            <a:r>
              <a:rPr lang="it-IT" b="1" dirty="0" smtClean="0"/>
              <a:t>Belén Cardona, </a:t>
            </a:r>
            <a:r>
              <a:rPr lang="it-IT" dirty="0" smtClean="0"/>
              <a:t>Universidad de Valencia.</a:t>
            </a:r>
          </a:p>
          <a:p>
            <a:r>
              <a:rPr lang="it-IT" b="1" dirty="0" smtClean="0"/>
              <a:t>Enrique Olivas</a:t>
            </a:r>
            <a:r>
              <a:rPr lang="it-IT" dirty="0" smtClean="0"/>
              <a:t>, Universidad Complutense de Madrid.</a:t>
            </a:r>
          </a:p>
          <a:p>
            <a:r>
              <a:rPr lang="it-IT" b="1" dirty="0" smtClean="0"/>
              <a:t>Clara Álvarez</a:t>
            </a:r>
            <a:r>
              <a:rPr lang="it-IT" dirty="0" smtClean="0"/>
              <a:t>, Universidad Autónoma de Madrid</a:t>
            </a:r>
          </a:p>
          <a:p>
            <a:r>
              <a:rPr lang="it-IT" b="1" dirty="0" smtClean="0"/>
              <a:t>Joaquín Aparicio</a:t>
            </a:r>
            <a:r>
              <a:rPr lang="it-IT" dirty="0" smtClean="0"/>
              <a:t>, Universidad de Castilla La Mancha.</a:t>
            </a:r>
            <a:endParaRPr lang="it-IT" dirty="0"/>
          </a:p>
        </p:txBody>
      </p:sp>
      <p:pic>
        <p:nvPicPr>
          <p:cNvPr id="5" name="4 Marcador de contenido" descr="1285697375156huelga4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946002"/>
            <a:ext cx="5340350" cy="212779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TRANSICIONES. Poder constituyente y cultura de los juristas del trabajo</a:t>
            </a:r>
            <a:endParaRPr lang="it-IT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5 de diciembre, jueves. Sesión de mañana</a:t>
            </a:r>
          </a:p>
          <a:p>
            <a:r>
              <a:rPr lang="it-IT" dirty="0" smtClean="0"/>
              <a:t>“ </a:t>
            </a:r>
            <a:r>
              <a:rPr lang="it-IT" i="1" dirty="0" smtClean="0"/>
              <a:t>Momento constituyente y cultura política: la situación española”</a:t>
            </a:r>
          </a:p>
          <a:p>
            <a:r>
              <a:rPr lang="it-IT" b="1" dirty="0" smtClean="0"/>
              <a:t>Gerardo Pisarello</a:t>
            </a:r>
            <a:r>
              <a:rPr lang="it-IT" dirty="0" smtClean="0"/>
              <a:t>, Universidad de Barcelona</a:t>
            </a:r>
          </a:p>
          <a:p>
            <a:r>
              <a:rPr lang="es-ES" dirty="0" smtClean="0"/>
              <a:t>“</a:t>
            </a:r>
            <a:r>
              <a:rPr lang="es-ES" i="1" dirty="0" smtClean="0"/>
              <a:t>El trabajo con sentido en proceso constituyente. Un cambio de civilización: qué trabajo, para qué sociedad, para qué planeta</a:t>
            </a:r>
            <a:r>
              <a:rPr lang="es-ES" dirty="0" smtClean="0"/>
              <a:t>”</a:t>
            </a:r>
          </a:p>
          <a:p>
            <a:r>
              <a:rPr lang="es-ES" b="1" dirty="0" smtClean="0"/>
              <a:t>Laura Mora Cabello de Alba</a:t>
            </a:r>
            <a:r>
              <a:rPr lang="es-ES" dirty="0" smtClean="0"/>
              <a:t>, UCLM</a:t>
            </a:r>
          </a:p>
          <a:p>
            <a:r>
              <a:rPr lang="es-ES" dirty="0" smtClean="0"/>
              <a:t>“</a:t>
            </a:r>
            <a:r>
              <a:rPr lang="es-ES" i="1" dirty="0" smtClean="0"/>
              <a:t>La ciudadanía acorralada” </a:t>
            </a:r>
          </a:p>
          <a:p>
            <a:r>
              <a:rPr lang="es-ES" b="1" dirty="0" smtClean="0"/>
              <a:t>Francisco J. Trillo </a:t>
            </a:r>
            <a:r>
              <a:rPr lang="es-ES" dirty="0" smtClean="0"/>
              <a:t>, </a:t>
            </a:r>
            <a:r>
              <a:rPr lang="es-ES" dirty="0" smtClean="0"/>
              <a:t>UCLM</a:t>
            </a:r>
          </a:p>
          <a:p>
            <a:r>
              <a:rPr lang="es-ES" dirty="0" smtClean="0"/>
              <a:t>“Crisis orgánica de régimen y bloque social alternativo”</a:t>
            </a:r>
          </a:p>
          <a:p>
            <a:r>
              <a:rPr lang="es-ES" b="1" smtClean="0"/>
              <a:t>Jaime Aja</a:t>
            </a:r>
            <a:endParaRPr lang="es-ES" b="1" dirty="0" smtClean="0"/>
          </a:p>
          <a:p>
            <a:endParaRPr lang="es-ES" dirty="0" smtClean="0"/>
          </a:p>
          <a:p>
            <a:r>
              <a:rPr lang="es-ES" dirty="0" smtClean="0"/>
              <a:t>Están previstas intervenciones de</a:t>
            </a:r>
          </a:p>
          <a:p>
            <a:r>
              <a:rPr lang="es-ES" b="1" dirty="0" smtClean="0"/>
              <a:t>Joaquín Pérez Rey</a:t>
            </a:r>
            <a:r>
              <a:rPr lang="es-ES" dirty="0" smtClean="0"/>
              <a:t>, UCLM</a:t>
            </a:r>
          </a:p>
          <a:p>
            <a:r>
              <a:rPr lang="es-ES" b="1" dirty="0" smtClean="0"/>
              <a:t>Jesús Camacho </a:t>
            </a:r>
            <a:r>
              <a:rPr lang="es-ES" dirty="0" smtClean="0"/>
              <a:t>CCOO</a:t>
            </a:r>
          </a:p>
          <a:p>
            <a:r>
              <a:rPr lang="es-ES" b="1" dirty="0" smtClean="0"/>
              <a:t>Berta Valdés </a:t>
            </a:r>
            <a:r>
              <a:rPr lang="es-ES" dirty="0" smtClean="0"/>
              <a:t>UCLM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it-IT" dirty="0"/>
          </a:p>
        </p:txBody>
      </p:sp>
      <p:pic>
        <p:nvPicPr>
          <p:cNvPr id="7" name="6 Marcador de contenido" descr="Huelga_general_del_14_de_noviembre_de_2012_en_Madrid_(47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231563"/>
            <a:ext cx="5340350" cy="355667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sz="1600" dirty="0" smtClean="0"/>
              <a:t>TRANSICIONES. Poder constituyente y cultura de los juristas del trabajo.</a:t>
            </a:r>
            <a:br>
              <a:rPr lang="it-IT" sz="1600" dirty="0" smtClean="0"/>
            </a:br>
            <a:r>
              <a:rPr lang="it-IT" sz="1600" dirty="0" smtClean="0"/>
              <a:t>SEMINARIO ITALO-ESPAÑOL DE DERECHO DEL TRABAJO</a:t>
            </a:r>
            <a:br>
              <a:rPr lang="it-IT" sz="1600" dirty="0" smtClean="0"/>
            </a:br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sz="1300" dirty="0" smtClean="0"/>
              <a:t>Proyecto de investigación micinn der2010-19398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CIUDAD REAL, </a:t>
            </a:r>
            <a:r>
              <a:rPr lang="it-IT" sz="1400" dirty="0" smtClean="0"/>
              <a:t>4 y 5 de diciembre de 2013</a:t>
            </a:r>
            <a:endParaRPr lang="it-IT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Facultad de derecho y ciencias sociales uclm</a:t>
            </a:r>
            <a:endParaRPr lang="it-IT" dirty="0"/>
          </a:p>
        </p:txBody>
      </p:sp>
      <p:pic>
        <p:nvPicPr>
          <p:cNvPr id="10" name="9 Marcador de contenido" descr="14n-huelga-general-recorrido-manifestacion-valencia-400x300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21494" y="1858169"/>
            <a:ext cx="3810000" cy="2857500"/>
          </a:xfrm>
        </p:spPr>
      </p:pic>
      <p:pic>
        <p:nvPicPr>
          <p:cNvPr id="11" name="10 Marcador de contenido" descr="0,,16245553_303,00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79752"/>
            <a:ext cx="4289425" cy="241433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</TotalTime>
  <Words>336</Words>
  <Application>Microsoft Office PowerPoint</Application>
  <PresentationFormat>Presentación en pantalla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TRANSICIONES. Poder constituyente y cultura de los juristas del trabajo.</vt:lpstr>
      <vt:lpstr>TRANSICIONES. Poder constituyente y cultura de los juristas del trabajo</vt:lpstr>
      <vt:lpstr>TRANSICIONES. Poder constituyente y cultura de los juristas del trabajo</vt:lpstr>
      <vt:lpstr>TRANSICIONES. Poder constituyente y cultura de los juristas del trabajo</vt:lpstr>
      <vt:lpstr>    TRANSICIONES. Poder constituyente y cultura de los juristas del trabajo. SEMINARIO ITALO-ESPAÑOL DE DERECHO DEL TRABAJO  Proyecto de investigación micinn der2010-19398 </vt:lpstr>
    </vt:vector>
  </TitlesOfParts>
  <Company>Universidad de Castilla-La Mancha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TRANSICIONES. Poder constituyente y cultura de los juristas del trabajo.</dc:title>
  <dc:creator>Antonio Baylos</dc:creator>
  <cp:lastModifiedBy>Antonio Baylos</cp:lastModifiedBy>
  <cp:revision>8</cp:revision>
  <dcterms:created xsi:type="dcterms:W3CDTF">2013-11-07T12:29:14Z</dcterms:created>
  <dcterms:modified xsi:type="dcterms:W3CDTF">2013-11-26T18:32:16Z</dcterms:modified>
</cp:coreProperties>
</file>